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C3F99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78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732FE8-8258-4AA7-95ED-60101B4CAC10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8356D1-9F80-494B-9A4A-5779A68B9CE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5550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710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1452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91654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34942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1356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4016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2310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576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86694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8668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FD5DF-9E65-4BC1-8ED6-E538793C3D6E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8365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FD5DF-9E65-4BC1-8ED6-E538793C3D6E}" type="datetimeFigureOut">
              <a:rPr lang="es-MX" smtClean="0"/>
              <a:t>02/03/2026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38ED-91BC-4668-AD9F-70B341737AB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2224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uadroTexto 11"/>
          <p:cNvSpPr txBox="1"/>
          <p:nvPr/>
        </p:nvSpPr>
        <p:spPr>
          <a:xfrm>
            <a:off x="346663" y="1982772"/>
            <a:ext cx="7522417" cy="28146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MX" sz="2000" dirty="0">
                <a:solidFill>
                  <a:schemeClr val="tx2">
                    <a:lumMod val="75000"/>
                  </a:schemeClr>
                </a:solidFill>
              </a:rPr>
              <a:t>Una vez realizado el registro de candidaturas, se pondrá a disposición el vínculo electrónico a través del cual podrá acceder a la información relativa al registro de las candidaturas al cargo de Diputaciones Locales en el Estado de Coahuila de Zaragoza (Proceso Electoral Local 2025-2026):</a:t>
            </a:r>
          </a:p>
          <a:p>
            <a:pPr algn="just">
              <a:lnSpc>
                <a:spcPct val="150000"/>
              </a:lnSpc>
            </a:pPr>
            <a:endParaRPr lang="es-MX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3468167" y="311216"/>
            <a:ext cx="461596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Ejercicio: </a:t>
            </a:r>
            <a:r>
              <a:rPr lang="es-MX" sz="1400" b="1" dirty="0">
                <a:solidFill>
                  <a:srgbClr val="7C3F99"/>
                </a:solidFill>
              </a:rPr>
              <a:t>2026</a:t>
            </a:r>
          </a:p>
          <a:p>
            <a:r>
              <a:rPr lang="es-MX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Fecha de actualización y/o validación</a:t>
            </a:r>
            <a:r>
              <a:rPr lang="es-MX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: </a:t>
            </a:r>
            <a:r>
              <a:rPr lang="es-MX" sz="1400" b="1" dirty="0">
                <a:solidFill>
                  <a:srgbClr val="7030A0"/>
                </a:solidFill>
              </a:rPr>
              <a:t>28 de febrero de 2026                                                   </a:t>
            </a:r>
          </a:p>
          <a:p>
            <a:r>
              <a:rPr lang="es-MX" sz="1400" dirty="0"/>
              <a:t>Periodo que se informa: </a:t>
            </a:r>
            <a:r>
              <a:rPr lang="es-MX" sz="1400" b="1" dirty="0">
                <a:solidFill>
                  <a:srgbClr val="7030A0"/>
                </a:solidFill>
              </a:rPr>
              <a:t>01 al 28 de febrero de 2026</a:t>
            </a:r>
          </a:p>
          <a:p>
            <a:r>
              <a:rPr lang="es-MX" sz="1400" b="1" dirty="0">
                <a:solidFill>
                  <a:schemeClr val="bg2">
                    <a:lumMod val="50000"/>
                  </a:schemeClr>
                </a:solidFill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Responsable de generar la información</a:t>
            </a:r>
            <a:r>
              <a:rPr lang="es-MX" sz="1400" b="1" dirty="0">
                <a:solidFill>
                  <a:srgbClr val="002060"/>
                </a:solidFill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s-MX" sz="1400" b="1" dirty="0">
                <a:solidFill>
                  <a:srgbClr val="7030A0"/>
                </a:solidFill>
                <a:latin typeface="Calibri" panose="020F0502020204030204"/>
                <a:ea typeface="Times New Roman" panose="02020603050405020304" pitchFamily="18" charset="0"/>
                <a:cs typeface="Times New Roman" panose="02020603050405020304" pitchFamily="18" charset="0"/>
              </a:rPr>
              <a:t>Lic. Gerardo Alberto Moreno Rodríguez</a:t>
            </a:r>
            <a:endParaRPr kumimoji="0" lang="es-MX" sz="11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ea typeface="Times New Roman" panose="02020603050405020304" pitchFamily="18" charset="0"/>
                <a:cs typeface="+mn-cs"/>
              </a:rPr>
              <a:t>Director Ejecutivo de Prerrogativas y Partidos Políticos.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AEA3CCA-C1BA-41C0-BFCE-F19086B1DD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3834" y="253881"/>
            <a:ext cx="2858567" cy="984885"/>
          </a:xfrm>
          <a:prstGeom prst="rect">
            <a:avLst/>
          </a:prstGeom>
        </p:spPr>
      </p:pic>
      <p:sp>
        <p:nvSpPr>
          <p:cNvPr id="6" name="Rectángulo 5">
            <a:extLst>
              <a:ext uri="{FF2B5EF4-FFF2-40B4-BE49-F238E27FC236}">
                <a16:creationId xmlns:a16="http://schemas.microsoft.com/office/drawing/2014/main" id="{55F52D6D-34B2-4854-AF01-8072B7F9D686}"/>
              </a:ext>
            </a:extLst>
          </p:cNvPr>
          <p:cNvSpPr/>
          <p:nvPr/>
        </p:nvSpPr>
        <p:spPr>
          <a:xfrm>
            <a:off x="8423564" y="3429000"/>
            <a:ext cx="3352800" cy="2750127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800" dirty="0"/>
              <a:t>Artículo 32</a:t>
            </a:r>
          </a:p>
          <a:p>
            <a:pPr algn="ctr"/>
            <a:r>
              <a:rPr lang="es-MX" sz="2800" dirty="0"/>
              <a:t>Fracción VIII</a:t>
            </a:r>
          </a:p>
          <a:p>
            <a:pPr algn="ctr"/>
            <a:r>
              <a:rPr lang="es-MX" sz="2800" dirty="0"/>
              <a:t>El registro de candidatos a cargos de elección popular</a:t>
            </a:r>
          </a:p>
        </p:txBody>
      </p:sp>
    </p:spTree>
    <p:extLst>
      <p:ext uri="{BB962C8B-B14F-4D97-AF65-F5344CB8AC3E}">
        <p14:creationId xmlns:p14="http://schemas.microsoft.com/office/powerpoint/2010/main" val="17507996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1047</TotalTime>
  <Words>109</Words>
  <Application>Microsoft Office PowerPoint</Application>
  <PresentationFormat>Panorámica</PresentationFormat>
  <Paragraphs>10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iec</dc:creator>
  <cp:lastModifiedBy>IEC2019</cp:lastModifiedBy>
  <cp:revision>126</cp:revision>
  <cp:lastPrinted>2023-02-08T00:45:15Z</cp:lastPrinted>
  <dcterms:created xsi:type="dcterms:W3CDTF">2016-01-18T17:46:42Z</dcterms:created>
  <dcterms:modified xsi:type="dcterms:W3CDTF">2026-03-02T23:37:23Z</dcterms:modified>
</cp:coreProperties>
</file>